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283887E-0275-4048-90B3-07AB672E2FFB}">
          <p14:sldIdLst>
            <p14:sldId id="257"/>
            <p14:sldId id="264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81DB00-C82E-43F8-A2F3-CC8D07282CC1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F7755D-14DA-4EDE-8D31-CC2B83CA70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данной презентации будут показаны 4 вида подач</a:t>
            </a:r>
            <a:br>
              <a:rPr lang="ru-RU" dirty="0"/>
            </a:br>
            <a:r>
              <a:rPr lang="ru-RU" dirty="0"/>
              <a:t>1.Верхняя прямая подача</a:t>
            </a:r>
            <a:br>
              <a:rPr lang="ru-RU" dirty="0"/>
            </a:br>
            <a:r>
              <a:rPr lang="ru-RU" dirty="0"/>
              <a:t>2.Верхняя боковая подача</a:t>
            </a:r>
            <a:br>
              <a:rPr lang="ru-RU" dirty="0"/>
            </a:br>
            <a:r>
              <a:rPr lang="ru-RU" dirty="0"/>
              <a:t>3.Нижняя прямая подача</a:t>
            </a:r>
            <a:br>
              <a:rPr lang="ru-RU" dirty="0"/>
            </a:br>
            <a:r>
              <a:rPr lang="ru-RU" dirty="0"/>
              <a:t>4.Нижняя боковая подача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Волейбол – виды подач.</a:t>
            </a:r>
          </a:p>
        </p:txBody>
      </p:sp>
    </p:spTree>
    <p:extLst>
      <p:ext uri="{BB962C8B-B14F-4D97-AF65-F5344CB8AC3E}">
        <p14:creationId xmlns:p14="http://schemas.microsoft.com/office/powerpoint/2010/main" xmlns="" val="316763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476672"/>
            <a:ext cx="3735120" cy="26679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3744416" cy="230425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Верхняя прямая подача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3738893"/>
              </p:ext>
            </p:extLst>
          </p:nvPr>
        </p:nvGraphicFramePr>
        <p:xfrm>
          <a:off x="1547664" y="3501008"/>
          <a:ext cx="6408712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7626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Удар по мячу наносят выше оси плечевого сустава, стоя лицом к сетке (прямо). Мяч подбрасывают почти над головой и несколько впереди на высоту до 1,5 м. Замах выполняют вверх-назад, руку поднимают и отводят согнутой в локте за голову. Угол сгибания в локтевом суставе (плечо - предплечье) не должен быть меньше 90. Одновременно с замахом прогибаются в грудном и поясничном отделах, правое плечо отводят назад.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5429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060848"/>
            <a:ext cx="4557736" cy="30287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Примеры подач</a:t>
            </a: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4" y="3757240"/>
            <a:ext cx="4493474" cy="31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27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76672"/>
            <a:ext cx="3563863" cy="24493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4114800" cy="11464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Верхняя боковая подача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433785"/>
              </p:ext>
            </p:extLst>
          </p:nvPr>
        </p:nvGraphicFramePr>
        <p:xfrm>
          <a:off x="1547664" y="3284984"/>
          <a:ext cx="609600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Удар по мячу наносят выше оси плечевого сустава, стоя боком к сетке. Подбрасывают мяч на высоту до 1,5 м так, чтобы он находился почти над головой. Замах выполняют вниз-назад, значительно опуская правое плечо и сгибая правую ногу при переносе веса тела назад. В ударном движении правую махом выносят по дуге сзади-вверх; при этом правое плечо поднимают вверх, оставляя левое в том же положении. 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515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988840"/>
            <a:ext cx="4248472" cy="4680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Примеры подач</a:t>
            </a: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7" y="2132856"/>
            <a:ext cx="362373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31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764704"/>
            <a:ext cx="3495675" cy="245839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4834880" cy="93043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Нижняя прямая подача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6958118"/>
              </p:ext>
            </p:extLst>
          </p:nvPr>
        </p:nvGraphicFramePr>
        <p:xfrm>
          <a:off x="1475656" y="34290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r>
                        <a:rPr lang="ru-RU" dirty="0"/>
                        <a:t>Здесь удар по мячу наносят ниже оси плечевого сустава, когда игрок стоит лицом (прямо) к сетке. Подбрасывают мяч на высоту до 0,5 м впереди над головой. Замах выполняют назад и несколько вверх в плоскости, перпендикулярной опоре. Удар осуществляют маховым движением правой рукой сзади-вниз-вперед на уровне пояса и наносят по мячу снизу-сзади. После удара руку вытягивают в направлении подачи и затем фиксируют в таком положении (см. рис.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548680"/>
            <a:ext cx="4222870" cy="217284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96752"/>
            <a:ext cx="3754760" cy="93043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Нижняя боковая подача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5785746"/>
              </p:ext>
            </p:extLst>
          </p:nvPr>
        </p:nvGraphicFramePr>
        <p:xfrm>
          <a:off x="1619672" y="3275816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r>
                        <a:rPr lang="ru-RU" dirty="0"/>
                        <a:t>Удар по мячу наносят ниже оси плечевого сустава, стоя боком к сетке. Существуют два варианта выполнения этой подачи. В обычном варианте замах производят в направлении вниз-назад в плоскости, наклонной в опоре примерно под углом 45. Правое плечо при этом отводят назад и опускают.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122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</TotalTime>
  <Words>307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Волейбол – виды подач.</vt:lpstr>
      <vt:lpstr>Верхняя прямая подача</vt:lpstr>
      <vt:lpstr>Примеры подач</vt:lpstr>
      <vt:lpstr>Верхняя боковая подача</vt:lpstr>
      <vt:lpstr>Примеры подач</vt:lpstr>
      <vt:lpstr>Нижняя прямая подача</vt:lpstr>
      <vt:lpstr>Нижняя боковая подача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Adm2020</cp:lastModifiedBy>
  <cp:revision>9</cp:revision>
  <dcterms:created xsi:type="dcterms:W3CDTF">2012-03-15T17:40:37Z</dcterms:created>
  <dcterms:modified xsi:type="dcterms:W3CDTF">2020-11-28T11:27:25Z</dcterms:modified>
</cp:coreProperties>
</file>